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857232"/>
          <a:ext cx="7610793" cy="4479227"/>
        </p:xfrm>
        <a:graphic>
          <a:graphicData uri="http://schemas.openxmlformats.org/drawingml/2006/table">
            <a:tbl>
              <a:tblPr/>
              <a:tblGrid>
                <a:gridCol w="3804999"/>
                <a:gridCol w="3805794"/>
              </a:tblGrid>
              <a:tr h="273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Название рейтинга (конкурса)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Краткая идея рейтинга (конкурса)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Calibri"/>
                          <a:cs typeface="Times New Roman"/>
                        </a:rPr>
                        <a:t>«Весенние традиции моей семьи»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Традиции – это связь поколений, поэтому очень важно поддерживать старые традиции семьи и формировать новые. Замечательно когда есть возможность поделиться своими традициями, послушать и посмотреть на традиции своих знакомых, одноклассников. Тем более, что весна богата праздниками на любой вкус: можно представить на суд свои кулинарные способности (Масленица), традиции заниматься спортом всей семье (23 февраля), встречать первую ласточку, ходить на парад и т.д. А о какой семейной традиции хотели бы рассказать ВЫ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50722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Образовательное учреждение: МАДОУ ЦРР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№ 410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 Перми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Контактный телефон: 89519286520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Атеева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Татьяна Георгиевна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5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Заявка на конкурс «Есть идея»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</cp:revision>
  <dcterms:created xsi:type="dcterms:W3CDTF">2018-03-13T18:08:39Z</dcterms:created>
  <dcterms:modified xsi:type="dcterms:W3CDTF">2018-03-13T18:11:47Z</dcterms:modified>
</cp:coreProperties>
</file>